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483" autoAdjust="0"/>
  </p:normalViewPr>
  <p:slideViewPr>
    <p:cSldViewPr snapToGrid="0" showGuides="1">
      <p:cViewPr>
        <p:scale>
          <a:sx n="67" d="100"/>
          <a:sy n="67" d="100"/>
        </p:scale>
        <p:origin x="-86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11B93-8F8C-419F-9E94-9BEA1A8BDA22}" type="datetimeFigureOut">
              <a:rPr lang="en-US" smtClean="0"/>
              <a:t>3/13/2019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7358D7-679C-4726-9B38-E1E66013F816}" type="slidenum">
              <a:rPr lang="en-US" smtClean="0"/>
              <a:t>‹#›</a:t>
            </a:fld>
            <a:endParaRPr lang="en-US"/>
          </a:p>
        </p:txBody>
      </p:sp>
    </p:spTree>
    <p:extLst>
      <p:ext uri="{BB962C8B-B14F-4D97-AF65-F5344CB8AC3E}">
        <p14:creationId xmlns:p14="http://schemas.microsoft.com/office/powerpoint/2010/main" val="950905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business plan is a document prepared,</a:t>
            </a:r>
            <a:r>
              <a:rPr lang="en-US" baseline="0" dirty="0" smtClean="0"/>
              <a:t> setting out the future objectives and goals of the business and the strategies that will be used to achieve the plan (</a:t>
            </a:r>
            <a:r>
              <a:rPr lang="en-US" baseline="0" dirty="0" err="1" smtClean="0"/>
              <a:t>Ekanem</a:t>
            </a:r>
            <a:r>
              <a:rPr lang="en-US" baseline="0" dirty="0" smtClean="0"/>
              <a:t>, 2017). In this presentation, we are going to present the purposes that a business plan has in the business. We are going to try and answer the question, why is it so important to have a business plan in the first place? Does it have a deeper purpose or is it just another formal document required in the business?</a:t>
            </a:r>
          </a:p>
          <a:p>
            <a:endParaRPr lang="en-US" dirty="0"/>
          </a:p>
        </p:txBody>
      </p:sp>
      <p:sp>
        <p:nvSpPr>
          <p:cNvPr id="4" name="Slide Number Placeholder 3"/>
          <p:cNvSpPr>
            <a:spLocks noGrp="1"/>
          </p:cNvSpPr>
          <p:nvPr>
            <p:ph type="sldNum" sz="quarter" idx="10"/>
          </p:nvPr>
        </p:nvSpPr>
        <p:spPr/>
        <p:txBody>
          <a:bodyPr/>
          <a:lstStyle/>
          <a:p>
            <a:fld id="{737358D7-679C-4726-9B38-E1E66013F816}" type="slidenum">
              <a:rPr lang="en-US" smtClean="0"/>
              <a:t>1</a:t>
            </a:fld>
            <a:endParaRPr lang="en-US"/>
          </a:p>
        </p:txBody>
      </p:sp>
    </p:spTree>
    <p:extLst>
      <p:ext uri="{BB962C8B-B14F-4D97-AF65-F5344CB8AC3E}">
        <p14:creationId xmlns:p14="http://schemas.microsoft.com/office/powerpoint/2010/main" val="2404840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agenda slide. In this presentation, we are going to dwell on the four purposes of a business plan. The four purposes have been identified as clarifying the direction of the business, developing the vision of the company (business), attracting the funding needed to start and run the business as well as attracting the correct employees ().</a:t>
            </a:r>
            <a:endParaRPr lang="en-US" dirty="0"/>
          </a:p>
        </p:txBody>
      </p:sp>
      <p:sp>
        <p:nvSpPr>
          <p:cNvPr id="4" name="Slide Number Placeholder 3"/>
          <p:cNvSpPr>
            <a:spLocks noGrp="1"/>
          </p:cNvSpPr>
          <p:nvPr>
            <p:ph type="sldNum" sz="quarter" idx="10"/>
          </p:nvPr>
        </p:nvSpPr>
        <p:spPr/>
        <p:txBody>
          <a:bodyPr/>
          <a:lstStyle/>
          <a:p>
            <a:fld id="{737358D7-679C-4726-9B38-E1E66013F816}" type="slidenum">
              <a:rPr lang="en-US" smtClean="0"/>
              <a:t>2</a:t>
            </a:fld>
            <a:endParaRPr lang="en-US"/>
          </a:p>
        </p:txBody>
      </p:sp>
    </p:spTree>
    <p:extLst>
      <p:ext uri="{BB962C8B-B14F-4D97-AF65-F5344CB8AC3E}">
        <p14:creationId xmlns:p14="http://schemas.microsoft.com/office/powerpoint/2010/main" val="2907632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the beginning of any journey, it is important to know where you want to go to (</a:t>
            </a:r>
            <a:r>
              <a:rPr lang="en-US" baseline="0" dirty="0" err="1" smtClean="0"/>
              <a:t>Ekanem</a:t>
            </a:r>
            <a:r>
              <a:rPr lang="en-US" baseline="0" dirty="0" smtClean="0"/>
              <a:t>, 2017). Much more important is knowing where you intend to reach and where you are at the moment (). This is the same with the business world. Before beginning a business, it is important to know where you would like to reach in the future. Such knowledge helps in the determination of the actions to take to reach the destination, hence the direction of the business in the plan (</a:t>
            </a:r>
            <a:r>
              <a:rPr lang="en-US" baseline="0" dirty="0" err="1" smtClean="0"/>
              <a:t>Ekanem</a:t>
            </a:r>
            <a:r>
              <a:rPr lang="en-US" baseline="0" dirty="0" smtClean="0"/>
              <a:t>, 2017). </a:t>
            </a:r>
            <a:endParaRPr lang="en-US" dirty="0"/>
          </a:p>
        </p:txBody>
      </p:sp>
      <p:sp>
        <p:nvSpPr>
          <p:cNvPr id="4" name="Slide Number Placeholder 3"/>
          <p:cNvSpPr>
            <a:spLocks noGrp="1"/>
          </p:cNvSpPr>
          <p:nvPr>
            <p:ph type="sldNum" sz="quarter" idx="10"/>
          </p:nvPr>
        </p:nvSpPr>
        <p:spPr/>
        <p:txBody>
          <a:bodyPr/>
          <a:lstStyle/>
          <a:p>
            <a:fld id="{737358D7-679C-4726-9B38-E1E66013F816}" type="slidenum">
              <a:rPr lang="en-US" smtClean="0"/>
              <a:t>3</a:t>
            </a:fld>
            <a:endParaRPr lang="en-US"/>
          </a:p>
        </p:txBody>
      </p:sp>
    </p:spTree>
    <p:extLst>
      <p:ext uri="{BB962C8B-B14F-4D97-AF65-F5344CB8AC3E}">
        <p14:creationId xmlns:p14="http://schemas.microsoft.com/office/powerpoint/2010/main" val="1121813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business plan helps the entrepreneur to determine what he aims at achieving in the future (Ford, Bornstein, Pruitt, &amp; Siegel, 2007). Once a person identifies the broader</a:t>
            </a:r>
            <a:r>
              <a:rPr lang="en-US" baseline="0" dirty="0" smtClean="0"/>
              <a:t> goals that he/she wants to work with, it becomes easier for the company to withstand the adverse forces that may affect the business. The competitive nature of businesses requires companies to have specific goals that enables them to push forward even if the tides is against them. The vision may act as the driving power behind certain actions as well as culture in the business (</a:t>
            </a:r>
            <a:r>
              <a:rPr lang="en-US" dirty="0" smtClean="0"/>
              <a:t>Ford, Bornstein, Pruitt, &amp; Siegel, 2007</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737358D7-679C-4726-9B38-E1E66013F816}" type="slidenum">
              <a:rPr lang="en-US" smtClean="0"/>
              <a:t>4</a:t>
            </a:fld>
            <a:endParaRPr lang="en-US"/>
          </a:p>
        </p:txBody>
      </p:sp>
    </p:spTree>
    <p:extLst>
      <p:ext uri="{BB962C8B-B14F-4D97-AF65-F5344CB8AC3E}">
        <p14:creationId xmlns:p14="http://schemas.microsoft.com/office/powerpoint/2010/main" val="3086854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good business plan indicates the profitability of the business way before it is started (</a:t>
            </a:r>
            <a:r>
              <a:rPr lang="en-US" dirty="0" err="1" smtClean="0"/>
              <a:t>Ekanem</a:t>
            </a:r>
            <a:r>
              <a:rPr lang="en-US" dirty="0" smtClean="0"/>
              <a:t>, 2017). Financial investors always ask for a business plan before they can make their decisions </a:t>
            </a:r>
            <a:r>
              <a:rPr lang="en-US" dirty="0" err="1" smtClean="0"/>
              <a:t>whetehr</a:t>
            </a:r>
            <a:r>
              <a:rPr lang="en-US" baseline="0" dirty="0" smtClean="0"/>
              <a:t> to lend the required funds or not (</a:t>
            </a:r>
            <a:r>
              <a:rPr lang="en-US" dirty="0" smtClean="0"/>
              <a:t>Ford, Bornstein, Pruitt, &amp; Siegel, 2007</a:t>
            </a:r>
            <a:r>
              <a:rPr lang="en-US" baseline="0" dirty="0" smtClean="0"/>
              <a:t>). A concise business plan has the ability of convincing the investors that the business is a profitable project, hence making them lend the funds. Besides, a well planned business plan will identify the potential areas of risks, thereby prompting one to decide on the best strategies to react and mitigate the risks (). Through a well planned business plan, it is possible for the business to take proactive measures of mitigating risks as opposed to reactive measures.</a:t>
            </a:r>
          </a:p>
          <a:p>
            <a:endParaRPr lang="en-US" dirty="0"/>
          </a:p>
        </p:txBody>
      </p:sp>
      <p:sp>
        <p:nvSpPr>
          <p:cNvPr id="4" name="Slide Number Placeholder 3"/>
          <p:cNvSpPr>
            <a:spLocks noGrp="1"/>
          </p:cNvSpPr>
          <p:nvPr>
            <p:ph type="sldNum" sz="quarter" idx="10"/>
          </p:nvPr>
        </p:nvSpPr>
        <p:spPr/>
        <p:txBody>
          <a:bodyPr/>
          <a:lstStyle/>
          <a:p>
            <a:fld id="{737358D7-679C-4726-9B38-E1E66013F816}" type="slidenum">
              <a:rPr lang="en-US" smtClean="0"/>
              <a:t>5</a:t>
            </a:fld>
            <a:endParaRPr lang="en-US"/>
          </a:p>
        </p:txBody>
      </p:sp>
    </p:spTree>
    <p:extLst>
      <p:ext uri="{BB962C8B-B14F-4D97-AF65-F5344CB8AC3E}">
        <p14:creationId xmlns:p14="http://schemas.microsoft.com/office/powerpoint/2010/main" val="1209916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a:t>
            </a:r>
            <a:r>
              <a:rPr lang="en-US" baseline="0" dirty="0" smtClean="0"/>
              <a:t> institution requires human resource for it to succeed depending on the size (). In this case, the business plan will help identify all the activities </a:t>
            </a:r>
            <a:r>
              <a:rPr lang="en-US" baseline="0" dirty="0" err="1" smtClean="0"/>
              <a:t>wthat</a:t>
            </a:r>
            <a:r>
              <a:rPr lang="en-US" baseline="0" dirty="0" smtClean="0"/>
              <a:t> will take place in a normal business day. Consequently, one is able to identify the correct mix of skills required for all those activities to be implemented smoothly and efficiently. As such one will easily identify the type of employees to employ, depending on the skills requirements identified in the business plan.</a:t>
            </a:r>
            <a:endParaRPr lang="en-US" dirty="0"/>
          </a:p>
        </p:txBody>
      </p:sp>
      <p:sp>
        <p:nvSpPr>
          <p:cNvPr id="4" name="Slide Number Placeholder 3"/>
          <p:cNvSpPr>
            <a:spLocks noGrp="1"/>
          </p:cNvSpPr>
          <p:nvPr>
            <p:ph type="sldNum" sz="quarter" idx="10"/>
          </p:nvPr>
        </p:nvSpPr>
        <p:spPr/>
        <p:txBody>
          <a:bodyPr/>
          <a:lstStyle/>
          <a:p>
            <a:fld id="{737358D7-679C-4726-9B38-E1E66013F816}" type="slidenum">
              <a:rPr lang="en-US" smtClean="0"/>
              <a:t>6</a:t>
            </a:fld>
            <a:endParaRPr lang="en-US"/>
          </a:p>
        </p:txBody>
      </p:sp>
    </p:spTree>
    <p:extLst>
      <p:ext uri="{BB962C8B-B14F-4D97-AF65-F5344CB8AC3E}">
        <p14:creationId xmlns:p14="http://schemas.microsoft.com/office/powerpoint/2010/main" val="3054263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1429775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3381100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1927144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EB029D7-1574-4F44-BD9B-47D38B85DDD5}"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3011835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EB029D7-1574-4F44-BD9B-47D38B85DDD5}" type="datetimeFigureOut">
              <a:rPr lang="en-US" smtClean="0"/>
              <a:t>3/13/2019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2526161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3027311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2141019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4218865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B029D7-1574-4F44-BD9B-47D38B85DDD5}"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2254333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B029D7-1574-4F44-BD9B-47D38B85DDD5}" type="datetimeFigureOut">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2013926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3816931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24260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3726211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1491506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3387954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1896271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B029D7-1574-4F44-BD9B-47D38B85DDD5}" type="datetimeFigureOut">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5B71B-AF04-4110-BEBC-69D7C155920D}" type="slidenum">
              <a:rPr lang="en-US" smtClean="0"/>
              <a:t>‹#›</a:t>
            </a:fld>
            <a:endParaRPr lang="en-US"/>
          </a:p>
        </p:txBody>
      </p:sp>
    </p:spTree>
    <p:extLst>
      <p:ext uri="{BB962C8B-B14F-4D97-AF65-F5344CB8AC3E}">
        <p14:creationId xmlns:p14="http://schemas.microsoft.com/office/powerpoint/2010/main" val="255745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EB029D7-1574-4F44-BD9B-47D38B85DDD5}" type="datetimeFigureOut">
              <a:rPr lang="en-US" smtClean="0"/>
              <a:t>3/13/2019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665B71B-AF04-4110-BEBC-69D7C155920D}" type="slidenum">
              <a:rPr lang="en-US" smtClean="0"/>
              <a:t>‹#›</a:t>
            </a:fld>
            <a:endParaRPr lang="en-US"/>
          </a:p>
        </p:txBody>
      </p:sp>
    </p:spTree>
    <p:extLst>
      <p:ext uri="{BB962C8B-B14F-4D97-AF65-F5344CB8AC3E}">
        <p14:creationId xmlns:p14="http://schemas.microsoft.com/office/powerpoint/2010/main" val="36952718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825942"/>
            <a:ext cx="4895325" cy="2951439"/>
          </a:xfrm>
        </p:spPr>
        <p:txBody>
          <a:bodyPr/>
          <a:lstStyle/>
          <a:p>
            <a:r>
              <a:rPr lang="en-US" dirty="0" smtClean="0"/>
              <a:t>BUSINESS PLAN</a:t>
            </a:r>
            <a:endParaRPr lang="en-US" dirty="0"/>
          </a:p>
        </p:txBody>
      </p:sp>
      <p:sp>
        <p:nvSpPr>
          <p:cNvPr id="3" name="Subtitle 2"/>
          <p:cNvSpPr>
            <a:spLocks noGrp="1"/>
          </p:cNvSpPr>
          <p:nvPr>
            <p:ph type="subTitle" idx="1"/>
          </p:nvPr>
        </p:nvSpPr>
        <p:spPr/>
        <p:txBody>
          <a:bodyPr/>
          <a:lstStyle/>
          <a:p>
            <a:r>
              <a:rPr lang="en-US" dirty="0" smtClean="0"/>
              <a:t>The Purpose of a Business Plan</a:t>
            </a:r>
            <a:endParaRPr lang="en-US" dirty="0"/>
          </a:p>
        </p:txBody>
      </p:sp>
      <p:pic>
        <p:nvPicPr>
          <p:cNvPr id="4" name="Picture 3"/>
          <p:cNvPicPr>
            <a:picLocks noChangeAspect="1"/>
          </p:cNvPicPr>
          <p:nvPr/>
        </p:nvPicPr>
        <p:blipFill>
          <a:blip r:embed="rId3"/>
          <a:stretch>
            <a:fillRect/>
          </a:stretch>
        </p:blipFill>
        <p:spPr>
          <a:xfrm>
            <a:off x="5757549" y="1825942"/>
            <a:ext cx="6066786" cy="4391978"/>
          </a:xfrm>
          <a:prstGeom prst="rect">
            <a:avLst/>
          </a:prstGeom>
        </p:spPr>
      </p:pic>
    </p:spTree>
    <p:extLst>
      <p:ext uri="{BB962C8B-B14F-4D97-AF65-F5344CB8AC3E}">
        <p14:creationId xmlns:p14="http://schemas.microsoft.com/office/powerpoint/2010/main" val="1058047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Purpose of Business Plan</a:t>
            </a:r>
            <a:endParaRPr lang="en-US" dirty="0"/>
          </a:p>
        </p:txBody>
      </p:sp>
      <p:sp>
        <p:nvSpPr>
          <p:cNvPr id="3" name="Content Placeholder 2"/>
          <p:cNvSpPr>
            <a:spLocks noGrp="1"/>
          </p:cNvSpPr>
          <p:nvPr>
            <p:ph idx="1"/>
          </p:nvPr>
        </p:nvSpPr>
        <p:spPr>
          <a:xfrm>
            <a:off x="838200" y="1811557"/>
            <a:ext cx="10515600" cy="4351338"/>
          </a:xfrm>
        </p:spPr>
        <p:txBody>
          <a:bodyPr/>
          <a:lstStyle/>
          <a:p>
            <a:r>
              <a:rPr lang="en-US" dirty="0" smtClean="0"/>
              <a:t>Clarify Direction</a:t>
            </a:r>
          </a:p>
          <a:p>
            <a:r>
              <a:rPr lang="en-US" dirty="0" smtClean="0"/>
              <a:t>Develop Vision</a:t>
            </a:r>
          </a:p>
          <a:p>
            <a:r>
              <a:rPr lang="en-US" dirty="0" smtClean="0"/>
              <a:t>Attract Funding</a:t>
            </a:r>
          </a:p>
          <a:p>
            <a:r>
              <a:rPr lang="en-US" dirty="0" smtClean="0"/>
              <a:t>Attract Employees</a:t>
            </a:r>
            <a:endParaRPr lang="en-US" dirty="0"/>
          </a:p>
        </p:txBody>
      </p:sp>
      <p:sp>
        <p:nvSpPr>
          <p:cNvPr id="5" name="Rectangle 4"/>
          <p:cNvSpPr/>
          <p:nvPr/>
        </p:nvSpPr>
        <p:spPr>
          <a:xfrm>
            <a:off x="3992880" y="1432560"/>
            <a:ext cx="8199120" cy="531876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3819524" y="1432560"/>
            <a:ext cx="8372475" cy="5318760"/>
          </a:xfrm>
          <a:prstGeom prst="rect">
            <a:avLst/>
          </a:prstGeom>
        </p:spPr>
      </p:pic>
    </p:spTree>
    <p:extLst>
      <p:ext uri="{BB962C8B-B14F-4D97-AF65-F5344CB8AC3E}">
        <p14:creationId xmlns:p14="http://schemas.microsoft.com/office/powerpoint/2010/main" val="2410067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Clarify the Direction</a:t>
            </a:r>
            <a:endParaRPr lang="en-US" dirty="0"/>
          </a:p>
        </p:txBody>
      </p:sp>
      <p:sp>
        <p:nvSpPr>
          <p:cNvPr id="3" name="Content Placeholder 2"/>
          <p:cNvSpPr>
            <a:spLocks noGrp="1"/>
          </p:cNvSpPr>
          <p:nvPr>
            <p:ph idx="1"/>
          </p:nvPr>
        </p:nvSpPr>
        <p:spPr/>
        <p:txBody>
          <a:bodyPr/>
          <a:lstStyle/>
          <a:p>
            <a:r>
              <a:rPr lang="en-US" dirty="0" smtClean="0"/>
              <a:t>The business plan defines what the business is.</a:t>
            </a:r>
          </a:p>
          <a:p>
            <a:r>
              <a:rPr lang="en-US" dirty="0" smtClean="0"/>
              <a:t>It gives the comprehensive definition of what the business is and what it intends to be in the future</a:t>
            </a:r>
          </a:p>
          <a:p>
            <a:r>
              <a:rPr lang="en-US" dirty="0" smtClean="0"/>
              <a:t>The business plan acts as the skeleton in which actions have to channeled towards the fulfilment of the direction</a:t>
            </a:r>
            <a:endParaRPr lang="en-US" dirty="0"/>
          </a:p>
        </p:txBody>
      </p:sp>
      <p:pic>
        <p:nvPicPr>
          <p:cNvPr id="4" name="Picture 3"/>
          <p:cNvPicPr>
            <a:picLocks noChangeAspect="1"/>
          </p:cNvPicPr>
          <p:nvPr/>
        </p:nvPicPr>
        <p:blipFill>
          <a:blip r:embed="rId3"/>
          <a:stretch>
            <a:fillRect/>
          </a:stretch>
        </p:blipFill>
        <p:spPr>
          <a:xfrm>
            <a:off x="1278254" y="4056342"/>
            <a:ext cx="10426065" cy="2391727"/>
          </a:xfrm>
          <a:prstGeom prst="rect">
            <a:avLst/>
          </a:prstGeom>
        </p:spPr>
      </p:pic>
    </p:spTree>
    <p:extLst>
      <p:ext uri="{BB962C8B-B14F-4D97-AF65-F5344CB8AC3E}">
        <p14:creationId xmlns:p14="http://schemas.microsoft.com/office/powerpoint/2010/main" val="1376123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laid">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a Vision</a:t>
            </a:r>
            <a:endParaRPr lang="en-US" dirty="0"/>
          </a:p>
        </p:txBody>
      </p:sp>
      <p:sp>
        <p:nvSpPr>
          <p:cNvPr id="3" name="Content Placeholder 2"/>
          <p:cNvSpPr>
            <a:spLocks noGrp="1"/>
          </p:cNvSpPr>
          <p:nvPr>
            <p:ph idx="1"/>
          </p:nvPr>
        </p:nvSpPr>
        <p:spPr>
          <a:xfrm>
            <a:off x="219392" y="2906358"/>
            <a:ext cx="8946541" cy="4195481"/>
          </a:xfrm>
        </p:spPr>
        <p:txBody>
          <a:bodyPr/>
          <a:lstStyle/>
          <a:p>
            <a:r>
              <a:rPr lang="en-US" dirty="0" smtClean="0"/>
              <a:t>The  Plan helps in developing the vision for the business</a:t>
            </a:r>
          </a:p>
          <a:p>
            <a:r>
              <a:rPr lang="en-US" dirty="0" smtClean="0"/>
              <a:t>The directions developed help in coming up with the broader goal to be achieved in the future</a:t>
            </a:r>
          </a:p>
          <a:p>
            <a:r>
              <a:rPr lang="en-US" dirty="0" smtClean="0"/>
              <a:t>The vision acts as the driving force for the company to continue pushing forward.</a:t>
            </a:r>
          </a:p>
          <a:p>
            <a:r>
              <a:rPr lang="en-US" dirty="0" smtClean="0"/>
              <a:t>Business environments are constantly changing</a:t>
            </a:r>
          </a:p>
          <a:p>
            <a:r>
              <a:rPr lang="en-US" dirty="0" smtClean="0"/>
              <a:t>It is important to have a vision to avoid losing the way as the company reacts or adapts to changes</a:t>
            </a:r>
            <a:endParaRPr lang="en-US" dirty="0"/>
          </a:p>
        </p:txBody>
      </p:sp>
      <p:pic>
        <p:nvPicPr>
          <p:cNvPr id="4" name="Picture 3"/>
          <p:cNvPicPr>
            <a:picLocks noChangeAspect="1"/>
          </p:cNvPicPr>
          <p:nvPr/>
        </p:nvPicPr>
        <p:blipFill>
          <a:blip r:embed="rId3"/>
          <a:stretch>
            <a:fillRect/>
          </a:stretch>
        </p:blipFill>
        <p:spPr>
          <a:xfrm>
            <a:off x="5777864" y="0"/>
            <a:ext cx="6414136" cy="2909088"/>
          </a:xfrm>
          <a:prstGeom prst="rect">
            <a:avLst/>
          </a:prstGeom>
        </p:spPr>
      </p:pic>
    </p:spTree>
    <p:extLst>
      <p:ext uri="{BB962C8B-B14F-4D97-AF65-F5344CB8AC3E}">
        <p14:creationId xmlns:p14="http://schemas.microsoft.com/office/powerpoint/2010/main" val="27827551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4841" y="452718"/>
            <a:ext cx="9425994" cy="1193202"/>
          </a:xfrm>
          <a:noFill/>
        </p:spPr>
        <p:txBody>
          <a:bodyPr/>
          <a:lstStyle/>
          <a:p>
            <a:r>
              <a:rPr lang="en-US" dirty="0" smtClean="0"/>
              <a:t>Attract Funding</a:t>
            </a:r>
            <a:endParaRPr lang="en-US" dirty="0"/>
          </a:p>
        </p:txBody>
      </p:sp>
      <p:sp>
        <p:nvSpPr>
          <p:cNvPr id="3" name="Content Placeholder 2"/>
          <p:cNvSpPr>
            <a:spLocks noGrp="1"/>
          </p:cNvSpPr>
          <p:nvPr>
            <p:ph idx="1"/>
          </p:nvPr>
        </p:nvSpPr>
        <p:spPr>
          <a:xfrm>
            <a:off x="137160" y="3749040"/>
            <a:ext cx="9714573" cy="3108960"/>
          </a:xfrm>
        </p:spPr>
        <p:txBody>
          <a:bodyPr/>
          <a:lstStyle/>
          <a:p>
            <a:r>
              <a:rPr lang="en-US" dirty="0" smtClean="0"/>
              <a:t>The entrepreneur’s savings alone may not be enough to start a business</a:t>
            </a:r>
          </a:p>
          <a:p>
            <a:r>
              <a:rPr lang="en-US" dirty="0" smtClean="0"/>
              <a:t>The entrepreneur will have to borrow funds from people and financial institutions</a:t>
            </a:r>
          </a:p>
          <a:p>
            <a:r>
              <a:rPr lang="en-US" dirty="0" smtClean="0"/>
              <a:t>Investors look at the business plan to determine on whether to invest in it or not</a:t>
            </a:r>
          </a:p>
          <a:p>
            <a:r>
              <a:rPr lang="en-US" dirty="0" smtClean="0"/>
              <a:t>The business plan outlines the potentiality of the business in making profit or not</a:t>
            </a:r>
            <a:endParaRPr lang="en-US" dirty="0"/>
          </a:p>
        </p:txBody>
      </p:sp>
      <p:pic>
        <p:nvPicPr>
          <p:cNvPr id="4" name="Picture 3"/>
          <p:cNvPicPr>
            <a:picLocks noChangeAspect="1"/>
          </p:cNvPicPr>
          <p:nvPr/>
        </p:nvPicPr>
        <p:blipFill>
          <a:blip r:embed="rId3"/>
          <a:stretch>
            <a:fillRect/>
          </a:stretch>
        </p:blipFill>
        <p:spPr>
          <a:xfrm>
            <a:off x="304800" y="1234439"/>
            <a:ext cx="11753850" cy="2472533"/>
          </a:xfrm>
          <a:prstGeom prst="rect">
            <a:avLst/>
          </a:prstGeom>
        </p:spPr>
      </p:pic>
    </p:spTree>
    <p:extLst>
      <p:ext uri="{BB962C8B-B14F-4D97-AF65-F5344CB8AC3E}">
        <p14:creationId xmlns:p14="http://schemas.microsoft.com/office/powerpoint/2010/main" val="29973799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Attract Employees</a:t>
            </a:r>
            <a:endParaRPr lang="en-US" dirty="0"/>
          </a:p>
        </p:txBody>
      </p:sp>
      <p:sp>
        <p:nvSpPr>
          <p:cNvPr id="3" name="Content Placeholder 2"/>
          <p:cNvSpPr>
            <a:spLocks noGrp="1"/>
          </p:cNvSpPr>
          <p:nvPr>
            <p:ph idx="1"/>
          </p:nvPr>
        </p:nvSpPr>
        <p:spPr/>
        <p:txBody>
          <a:bodyPr/>
          <a:lstStyle/>
          <a:p>
            <a:r>
              <a:rPr lang="en-US" dirty="0" smtClean="0"/>
              <a:t>Employees are the face of a company</a:t>
            </a:r>
          </a:p>
          <a:p>
            <a:r>
              <a:rPr lang="en-US" dirty="0" smtClean="0"/>
              <a:t>Employees determine whether the business will fail or succeed</a:t>
            </a:r>
          </a:p>
          <a:p>
            <a:r>
              <a:rPr lang="en-US" dirty="0" smtClean="0"/>
              <a:t>The business plan helps in identifying the correct type and number of employees required for the day-to-day activities</a:t>
            </a:r>
          </a:p>
          <a:p>
            <a:r>
              <a:rPr lang="en-US" dirty="0" smtClean="0"/>
              <a:t>The business plan will identify the skills required to achieve the vision and the goals of the business</a:t>
            </a:r>
            <a:endParaRPr lang="en-US" dirty="0"/>
          </a:p>
        </p:txBody>
      </p:sp>
      <p:pic>
        <p:nvPicPr>
          <p:cNvPr id="4" name="Picture 3"/>
          <p:cNvPicPr>
            <a:picLocks noChangeAspect="1"/>
          </p:cNvPicPr>
          <p:nvPr/>
        </p:nvPicPr>
        <p:blipFill>
          <a:blip r:embed="rId3"/>
          <a:stretch>
            <a:fillRect/>
          </a:stretch>
        </p:blipFill>
        <p:spPr>
          <a:xfrm>
            <a:off x="1249680" y="4405312"/>
            <a:ext cx="8580120" cy="2314575"/>
          </a:xfrm>
          <a:prstGeom prst="rect">
            <a:avLst/>
          </a:prstGeom>
        </p:spPr>
      </p:pic>
    </p:spTree>
    <p:extLst>
      <p:ext uri="{BB962C8B-B14F-4D97-AF65-F5344CB8AC3E}">
        <p14:creationId xmlns:p14="http://schemas.microsoft.com/office/powerpoint/2010/main" val="13821504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smtClean="0"/>
              <a:t>Ekanem</a:t>
            </a:r>
            <a:r>
              <a:rPr lang="en-US" dirty="0" smtClean="0"/>
              <a:t>, I. (2017). </a:t>
            </a:r>
            <a:r>
              <a:rPr lang="en-US" i="1" dirty="0" smtClean="0"/>
              <a:t>Writing a Business Plan</a:t>
            </a:r>
            <a:r>
              <a:rPr lang="en-US" dirty="0" smtClean="0"/>
              <a:t>. New York: Routledge.</a:t>
            </a:r>
          </a:p>
          <a:p>
            <a:r>
              <a:rPr lang="en-US" dirty="0" smtClean="0"/>
              <a:t>Ford, B. R., Bornstein, J., Pruitt, P. T., &amp; Siegel, E. S. (2007). </a:t>
            </a:r>
            <a:r>
              <a:rPr lang="en-US" i="1" dirty="0" smtClean="0"/>
              <a:t>The Ernst &amp; Young business plan guide</a:t>
            </a:r>
            <a:r>
              <a:rPr lang="en-US" dirty="0" smtClean="0"/>
              <a:t>. Hoboken, N.J: J. Wiley &amp; Sons. </a:t>
            </a:r>
            <a:endParaRPr lang="en-US" dirty="0"/>
          </a:p>
        </p:txBody>
      </p:sp>
    </p:spTree>
    <p:extLst>
      <p:ext uri="{BB962C8B-B14F-4D97-AF65-F5344CB8AC3E}">
        <p14:creationId xmlns:p14="http://schemas.microsoft.com/office/powerpoint/2010/main" val="3836399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Is it a must for one to prepare a business plan?</a:t>
            </a:r>
          </a:p>
          <a:p>
            <a:r>
              <a:rPr lang="en-US" dirty="0" smtClean="0"/>
              <a:t>Does the business plan add value to the business itself?</a:t>
            </a:r>
          </a:p>
          <a:p>
            <a:r>
              <a:rPr lang="en-US" dirty="0" smtClean="0"/>
              <a:t>What are the core questions that one should be asking himself when preparing the business plan?</a:t>
            </a:r>
          </a:p>
          <a:p>
            <a:r>
              <a:rPr lang="en-US" dirty="0" smtClean="0"/>
              <a:t>What are the odds that a business started without a plan will fail?</a:t>
            </a:r>
            <a:endParaRPr lang="en-US" dirty="0"/>
          </a:p>
        </p:txBody>
      </p:sp>
      <p:pic>
        <p:nvPicPr>
          <p:cNvPr id="4" name="Picture 3"/>
          <p:cNvPicPr>
            <a:picLocks noChangeAspect="1"/>
          </p:cNvPicPr>
          <p:nvPr/>
        </p:nvPicPr>
        <p:blipFill>
          <a:blip r:embed="rId2"/>
          <a:stretch>
            <a:fillRect/>
          </a:stretch>
        </p:blipFill>
        <p:spPr>
          <a:xfrm>
            <a:off x="10049853" y="1853248"/>
            <a:ext cx="1762125" cy="3648392"/>
          </a:xfrm>
          <a:prstGeom prst="rect">
            <a:avLst/>
          </a:prstGeom>
        </p:spPr>
      </p:pic>
    </p:spTree>
    <p:extLst>
      <p:ext uri="{BB962C8B-B14F-4D97-AF65-F5344CB8AC3E}">
        <p14:creationId xmlns:p14="http://schemas.microsoft.com/office/powerpoint/2010/main" val="333619009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166</TotalTime>
  <Words>972</Words>
  <Application>Microsoft Office PowerPoint</Application>
  <PresentationFormat>Custom</PresentationFormat>
  <Paragraphs>47</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Ion</vt:lpstr>
      <vt:lpstr>BUSINESS PLAN</vt:lpstr>
      <vt:lpstr>The Purpose of Business Plan</vt:lpstr>
      <vt:lpstr>Clarify the Direction</vt:lpstr>
      <vt:lpstr>Develop a Vision</vt:lpstr>
      <vt:lpstr>Attract Funding</vt:lpstr>
      <vt:lpstr>Attract Employees</vt:lpstr>
      <vt:lpstr>References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PLAN</dc:title>
  <dc:creator>user</dc:creator>
  <cp:lastModifiedBy>Simon</cp:lastModifiedBy>
  <cp:revision>13</cp:revision>
  <dcterms:created xsi:type="dcterms:W3CDTF">2019-03-11T15:40:59Z</dcterms:created>
  <dcterms:modified xsi:type="dcterms:W3CDTF">2019-03-12T23:08:29Z</dcterms:modified>
</cp:coreProperties>
</file>